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GOSTO DA LARANJA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GOSTO DA LARANJA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gosto da laranja </a:t>
            </a:r>
          </a:p>
          <a:p>
            <a:r>
              <a:rPr lang="pt-BR" dirty="0"/>
              <a:t>tirada lá do pé. </a:t>
            </a:r>
          </a:p>
          <a:p>
            <a:r>
              <a:rPr lang="pt-BR" dirty="0"/>
              <a:t>Jesus mandou a chuva e o Sol, </a:t>
            </a:r>
          </a:p>
          <a:p>
            <a:r>
              <a:rPr lang="pt-BR" dirty="0"/>
              <a:t>e assim a fez crescer.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GOSTO DA LARANJA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B21D654-26C9-466C-87DF-30F736B76B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gosto da maçã </a:t>
            </a:r>
          </a:p>
          <a:p>
            <a:r>
              <a:rPr lang="pt-BR" dirty="0"/>
              <a:t>tirada lá do pé. </a:t>
            </a:r>
          </a:p>
          <a:p>
            <a:r>
              <a:rPr lang="pt-BR" dirty="0"/>
              <a:t>Jesus mandou a chuva e o Sol, </a:t>
            </a:r>
          </a:p>
          <a:p>
            <a:r>
              <a:rPr lang="pt-BR" dirty="0"/>
              <a:t>e assim a fez crescer. </a:t>
            </a:r>
          </a:p>
        </p:txBody>
      </p:sp>
    </p:spTree>
    <p:extLst>
      <p:ext uri="{BB962C8B-B14F-4D97-AF65-F5344CB8AC3E}">
        <p14:creationId xmlns:p14="http://schemas.microsoft.com/office/powerpoint/2010/main" val="4198009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GOSTO DA LARANJA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gosto da banana </a:t>
            </a:r>
          </a:p>
          <a:p>
            <a:r>
              <a:rPr lang="pt-BR" dirty="0"/>
              <a:t>tirada lá do pé. </a:t>
            </a:r>
          </a:p>
          <a:p>
            <a:r>
              <a:rPr lang="pt-BR" dirty="0"/>
              <a:t>Jesus mandou a chuva e o Sol, </a:t>
            </a:r>
          </a:p>
          <a:p>
            <a:r>
              <a:rPr lang="pt-BR" dirty="0"/>
              <a:t>e assim a fez crescer. </a:t>
            </a:r>
          </a:p>
        </p:txBody>
      </p:sp>
    </p:spTree>
    <p:extLst>
      <p:ext uri="{BB962C8B-B14F-4D97-AF65-F5344CB8AC3E}">
        <p14:creationId xmlns:p14="http://schemas.microsoft.com/office/powerpoint/2010/main" val="1359883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GOSTO DA LARANJA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BE91F5-1308-4308-977C-6EE93471F1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gosto do morango </a:t>
            </a:r>
          </a:p>
          <a:p>
            <a:r>
              <a:rPr lang="pt-BR" dirty="0"/>
              <a:t>tirado lá do pé. </a:t>
            </a:r>
          </a:p>
          <a:p>
            <a:r>
              <a:rPr lang="pt-BR" dirty="0"/>
              <a:t>Jesus mandou a chuva e o Sol, </a:t>
            </a:r>
          </a:p>
          <a:p>
            <a:r>
              <a:rPr lang="pt-BR" dirty="0"/>
              <a:t>e assim o fez crescer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30497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117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GOSTO DA LARANJA</vt:lpstr>
      <vt:lpstr>EU GOSTO DA LARANJA</vt:lpstr>
      <vt:lpstr>EU GOSTO DA LARANJA</vt:lpstr>
      <vt:lpstr>EU GOSTO DA LARANJA</vt:lpstr>
      <vt:lpstr>EU GOSTO DA LARANJA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2019-06-12T23:26:37Z</dcterms:modified>
</cp:coreProperties>
</file>

<file path=docProps/thumbnail.jpeg>
</file>